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60648"/>
            <a:ext cx="520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«Организация методической работы в условиях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реализации ФГОС ООО»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0D5100\DSC_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18228" cy="5641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693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«Методическое сопровождение внеурочной деятельности»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:\DCIM\100D5100\DSC_0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262616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CIM\100D5100\DSC_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35652" cy="57859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4534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«Формирование учебной мотивации»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6147" name="Picture 3" descr="H:\DCIM\100D5100\DSC_0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4671" cy="5434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5499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«Формирование смыслового чтения  на уроках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разной предметной направленности через внедрение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технологии активно-продуктивного чтения»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H:\DCIM\100D5100\DSC_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704856" cy="51031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DCIM\100D5100\DSC_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68905" cy="56244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37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</dc:creator>
  <cp:lastModifiedBy>Учитель</cp:lastModifiedBy>
  <cp:revision>7</cp:revision>
  <dcterms:created xsi:type="dcterms:W3CDTF">2017-02-21T07:05:19Z</dcterms:created>
  <dcterms:modified xsi:type="dcterms:W3CDTF">2023-09-14T05:26:41Z</dcterms:modified>
</cp:coreProperties>
</file>