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90" r:id="rId3"/>
    <p:sldId id="291" r:id="rId4"/>
    <p:sldId id="264" r:id="rId5"/>
    <p:sldId id="272" r:id="rId6"/>
    <p:sldId id="275" r:id="rId7"/>
    <p:sldId id="276" r:id="rId8"/>
    <p:sldId id="269" r:id="rId9"/>
    <p:sldId id="268" r:id="rId10"/>
    <p:sldId id="271" r:id="rId11"/>
    <p:sldId id="283" r:id="rId12"/>
    <p:sldId id="285" r:id="rId13"/>
    <p:sldId id="286" r:id="rId14"/>
    <p:sldId id="289" r:id="rId15"/>
    <p:sldId id="292" r:id="rId16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04802-91FF-4C11-B252-6A3246D8B304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020780-3C68-46F1-A86C-03F13CAF4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B75A-73B5-4272-B136-1E9DC819E474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6C84-B816-4199-84F2-F6F83F426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BD67-8DE4-4636-A6DF-B28C06378C7F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574F-331A-4D3A-9E85-85352E011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5D512-188D-4467-9581-4FD9CB03249A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F9A9-53A5-40A6-825C-AB07F1697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84CD48-122B-41A6-9877-D39394C7236E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AEAE7-AF3C-4D52-9230-7D97E96FD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D39D2-C3B9-4B1C-8971-4EC4A0ACCCB5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1120-B6A5-4B26-8EA8-72E3E831A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E2B164-806F-4972-B194-E01695B8E0A8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68AD18-FD34-4F35-97C5-232548B96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CB7BF-C7B7-4C4A-AA3B-480AD8B9826E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D6B6-285D-4720-B662-15DC16D14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EAA2B4-4FE7-4336-8DFC-D5CBC88024C8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66BAF0-E937-4E40-85D3-6060E9CBB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37A35-6B76-487C-BC3F-9D8705F51CA7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10DAB-67DD-40B2-A1CC-DA59A1A73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7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7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endParaRPr lang="en-US" sz="3200">
                <a:latin typeface="Georgia" pitchFamily="18" charset="0"/>
              </a:endParaRPr>
            </a:p>
          </p:txBody>
        </p:sp>
      </p:grpSp>
      <p:sp>
        <p:nvSpPr>
          <p:cNvPr id="8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57A86-3E39-4A5B-99C8-DAD05CE3A9B1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6AE053-6207-49E6-9BC2-7DA219ACF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350DFE4-90EB-4EBA-A5FA-5D8FDC0A69F2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0A58A7A5-1190-46FD-99E1-458F87B7E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eorgia" pitchFamily="18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Содержание образования и пути повышения качества образования.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1356"/>
            <a:ext cx="7034213" cy="584775"/>
          </a:xfrm>
        </p:spPr>
        <p:txBody>
          <a:bodyPr tIns="45720" anchor="ctr">
            <a:spAutoFit/>
          </a:bodyPr>
          <a:lstStyle/>
          <a:p>
            <a:pPr marL="0"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691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u="sng" smtClean="0"/>
              <a:t>Для учителей: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 умением подготовить школьника в ВУЗ, глубоким раскрытием наиболее интересных вопросов науки, подготовкой ученика не только умственно, но и нравственно (морально);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 умением ученика самостоятельно мыслить, анализировать и самостоятельно работать;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со школой, которая учитывает индивидуальные особенности школьника, способности и потребности детей; где учителя придерживаются гуманистического принципа воспитания, где есть творческие педагоги и мудрое руководство;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 профессиональной позицией и самоощущением учителя, когда он четко представляет свои цели, знает как их достичь и чувствует душевный комфорт. 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724704">
            <a:off x="779463" y="280988"/>
            <a:ext cx="2520950" cy="2232025"/>
          </a:xfrm>
        </p:spPr>
      </p:pic>
      <p:pic>
        <p:nvPicPr>
          <p:cNvPr id="31747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052513"/>
            <a:ext cx="1841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10443">
            <a:off x="5654675" y="3181350"/>
            <a:ext cx="24479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2997200"/>
            <a:ext cx="194468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Рисунок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115888"/>
            <a:ext cx="27352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Рисунок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4365625"/>
            <a:ext cx="25193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Рисунок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750" y="981075"/>
            <a:ext cx="15113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33375"/>
            <a:ext cx="7407275" cy="611981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Самостоятельный выбор учащимся (темы, уровня сложности задания, форм и способов работы и т.д.).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Самостоятельная учебная работа, деятельность (самостоятельное осуществление разных видов работы, в процессе которой происходит формирование умений, понятий, представлений, компетентностей).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Осознанность цели работы и ответственность за результат.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Реализация индивидуальных интересов учащихся.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Групповая работа (распределение обязанностей, планирование, дискуссия, оценка и рефлексивное обсуждение результатов).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Формирование понятий и организация своих действий на их основе.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Использование системы оценивания, адекватной требуемым образовательным результатам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дневник достижений, карта успеха ученика и т.д.).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188913"/>
            <a:ext cx="7405687" cy="597693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Демонстрировать заинтересованность в успехе учащихся по достижению поставленных целей.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Побуждать к постановке трудных, но реалистичных целей.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Побуждать к выражению своей точки зрения, отличной от окружающих.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Включать учащихся в разные виды деятельности, способствующие развитию у них  различных способностей.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условия для проявления инициативы на основе собственных представлений.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Учить не бояться высказывать свое понимание проблемы.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Учить выслушивать и стараться понять мнение других, но иметь право не соглашаться с ним.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Показывать ученикам, как можно самостоятельно учиться и придумывать что-то новое.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Демонстрировать учащимся, что осознание того, что я чего-то «не знаю», «не умею» или «не понимаю» не только не стыдно, но является первым необходимым шагом к «знаю», «умею» и «понимаю».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Редьярд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Джозеф Киплинг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Содержимое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8900" y="1395413"/>
            <a:ext cx="7656513" cy="4956175"/>
          </a:xfrm>
        </p:spPr>
      </p:pic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2708275"/>
            <a:ext cx="280828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4315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решения 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Активизировать  методическую и учебную деятельность по направлению «Пути повышения качества  образования  в лицее» с этой целью: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А) рассмотреть вопрос на заседаниях МО и кафедр, создать банк предложений и материалов из опыта работы 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Отв.  рук. МО и кафедр до 01.04.2018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провести единый методический день по проблеме « Способы мотивации учащихся»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Просветова А.А. январь 2019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 целью повышения  профессиональной  компетенции учителей  провести мастер-класс на тему «Применение  современных педагогических технологий, как способ повышения качества образования».    Отв.  руководители МО и кафедр, апрель 2018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Разработать  систему работы со  слабоуспевающими обучающимися.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Отв. зам. директора  Иванцова О.М.,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Чепрасова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О.С., Просветова А.А.  февраль 2018.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Проводить мониторинговые исследования  качества знаний  учащихся в соответствии  с планом ВСОКО.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Отв. зам. директора  Иванцова О.М.,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Чепрасова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О.С., Просветова А.А.   в течение всего периода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Продолжить работу по созданию  банка административных проверочных работ, материалов для промежуточной аттестации  с размещением на сайте демо-версий 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Отв. зам. директора  Иванцова О.М.,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Чепрасова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О.С., Просветова А.А.   в течение всего периода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92696"/>
            <a:ext cx="61024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содержанием образования следует понимать ту систему научных знаний, практических умений и навыков, а также мировоззренческих и нравственно-эстетических идей, которыми необходимо овладеть учащимся в процессе обучения, это та часть общественного опыта поколении, которая отбирается в соответствии с поставленными целями развития человека и в виде и формации передается ему</a:t>
            </a:r>
            <a:r>
              <a:rPr lang="ru-RU" sz="2800" u="sng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530240"/>
            <a:ext cx="71287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содержания общего среднего образования в соответствии с высказанными выше теоретическими соображениями должно удовлетворять следующим требованиям: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социальному заказу общества;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потребностям учащихся;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критериям отбора содержания образования (научная и практическая значимость, соответствие содержания возрастным возможностям школьников, соответствие объема содержания имеющемуся времени, соответствие содержания имеющейся учебно-методической и материальной базе)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1D1D1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333375"/>
            <a:ext cx="7499350" cy="5988050"/>
          </a:xfrm>
        </p:spPr>
        <p:txBody>
          <a:bodyPr>
            <a:normAutofit/>
          </a:bodyPr>
          <a:lstStyle/>
          <a:p>
            <a:pPr marL="0" indent="269875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общегосударственном плане</a:t>
            </a:r>
          </a:p>
          <a:p>
            <a:pPr marL="0" indent="269875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качество образования </a:t>
            </a:r>
            <a:r>
              <a:rPr lang="ru-RU" sz="24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его соответствие современным жизненным потребностям развития страны.</a:t>
            </a:r>
          </a:p>
          <a:p>
            <a:pPr marL="0" indent="269875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9875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269875" eaLnBrk="0" hangingPunct="0">
              <a:spcBef>
                <a:spcPct val="0"/>
              </a:spcBef>
              <a:buClrTx/>
              <a:buSzTx/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педагогическом плане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ориентация образования не столько на усвоение обучающимися определённой суммы знаний, сколько на развитие личности. Образовательное учреждение должно формировать новую систему универсальных знаний, умений и навыков, а также опыт самостоятельной деятельности и личной ответственности обучающихся, то есть современные ключевые компетенции, что и составляет современное содержание образования.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1133" y="561256"/>
            <a:ext cx="7498080" cy="5915744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эффективности деятельности школы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учащихся;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их к продолжению образования;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воспитанности учащихся;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здоровья детей;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социальной адаптации выпускников к жизни в обществе;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выполнения стандартов образования.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435100" y="692150"/>
            <a:ext cx="7499350" cy="5556250"/>
          </a:xfrm>
        </p:spPr>
        <p:txBody>
          <a:bodyPr/>
          <a:lstStyle/>
          <a:p>
            <a:r>
              <a:rPr lang="ru-RU" smtClean="0"/>
              <a:t>Качество образования — это степень удовлетворенности ожиданий различных участников образовательного процесса: учащихся и их семей, администрации школы, остальных членов педагогического коллектива, внешних организаций, с которыми сотрудничает образовательное учреждение для достижения результата.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65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125538"/>
            <a:ext cx="7407275" cy="50403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образовательных результатов;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организации образовательного процесса;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квалификации педагогических работников.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satMod val="130000"/>
                  </a:schemeClr>
                </a:solidFill>
              </a:rPr>
              <a:t>Хорошее качество образования - это...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u="sng" dirty="0" smtClean="0"/>
              <a:t>Для учащихся</a:t>
            </a:r>
            <a:r>
              <a:rPr lang="ru-RU" sz="2400" dirty="0" smtClean="0"/>
              <a:t> хорошее качество образования связано, в первую очередь: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 хорошими знаниями по всем предметам, когда по окончании школы ученик без проблем может поступить в ВУЗ;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 возможностями в будущем достигнуть успехов в карьере, достигнуть цели, поставленной в жизни;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 дополнительным знанием, обучением, пониманием предметов;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 возможностями получения качественных, разносторонних знаний для поступления в ВУЗ;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 глубокими прочными знаниями по всем предметам;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03850"/>
          </a:xfrm>
        </p:spPr>
        <p:txBody>
          <a:bodyPr>
            <a:normAutofit fontScale="925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4000" u="sng" dirty="0" smtClean="0"/>
              <a:t>Для родителей:</a:t>
            </a:r>
            <a:r>
              <a:rPr lang="ru-RU" dirty="0" smtClean="0"/>
              <a:t>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 получением знаний, умений и навыков, которые позволяют выпускнику школы найти свое место в жизни, добиться уважения окружающих его людей;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 знанием предметов, с хорошим оснащением школы, с профессионализмом педагогов;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 умением учащихся применить полученные знания в жизни; с умением педагога увлечь детей своим предметом;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534</TotalTime>
  <Words>918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Содержание образования и пути повышения качества образования.</vt:lpstr>
      <vt:lpstr>Слайд 2</vt:lpstr>
      <vt:lpstr>Слайд 3</vt:lpstr>
      <vt:lpstr>Слайд 4</vt:lpstr>
      <vt:lpstr>Слайд 5</vt:lpstr>
      <vt:lpstr>Слайд 6</vt:lpstr>
      <vt:lpstr>   </vt:lpstr>
      <vt:lpstr>Хорошее качество образования - это... </vt:lpstr>
      <vt:lpstr>Слайд 9</vt:lpstr>
      <vt:lpstr>Слайд 10</vt:lpstr>
      <vt:lpstr>Слайд 11</vt:lpstr>
      <vt:lpstr>Слайд 12</vt:lpstr>
      <vt:lpstr>Слайд 13</vt:lpstr>
      <vt:lpstr>Редьярд Джозеф Киплинг</vt:lpstr>
      <vt:lpstr>Слайд 15</vt:lpstr>
    </vt:vector>
  </TitlesOfParts>
  <Company>МОУ "СОШ с. Алексеевка"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математики</dc:creator>
  <cp:lastModifiedBy>SH22</cp:lastModifiedBy>
  <cp:revision>71</cp:revision>
  <dcterms:created xsi:type="dcterms:W3CDTF">2010-10-29T07:31:58Z</dcterms:created>
  <dcterms:modified xsi:type="dcterms:W3CDTF">2018-01-24T12:56:44Z</dcterms:modified>
</cp:coreProperties>
</file>