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6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CD30A6-BE43-4C03-8B13-B79BCB6B0EDC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925EB4-5C14-4C21-81FE-21A80C117F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658" y="1988840"/>
            <a:ext cx="81820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методической работы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условиях реализации ФГОС ООО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МБОУ – лицее №22 г.Орла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9.01.17\DSC_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106"/>
            <a:ext cx="9144000" cy="6079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576" y="332656"/>
          <a:ext cx="2871787" cy="4064000"/>
        </p:xfrm>
        <a:graphic>
          <a:graphicData uri="http://schemas.openxmlformats.org/presentationml/2006/ole">
            <p:oleObj spid="_x0000_s1026" name="Acrobat Document" r:id="rId3" imgW="5667122" imgH="8020016" progId="AcroExch.Document.DC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99992" y="1484784"/>
          <a:ext cx="2871787" cy="4064000"/>
        </p:xfrm>
        <a:graphic>
          <a:graphicData uri="http://schemas.openxmlformats.org/presentationml/2006/ole">
            <p:oleObj spid="_x0000_s1027" name="Acrobat Document" r:id="rId4" imgW="5667122" imgH="8020016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600733" cy="495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5" y="719699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63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353" y="692696"/>
            <a:ext cx="82060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МЕТОДИЧЕСКОЙ РАБОТЫ 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УСЛОВИЯХ ВВЕДЕНИЯ ФГОС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" y="2723992"/>
            <a:ext cx="874846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Обеспечить профессиональную готовность педагогических работников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реализации ФГОС через создание системы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непрерывного профессионального развития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45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9336" y="476672"/>
            <a:ext cx="82253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МЕТОДИЧЕСКОЙ СЛУЖБЫ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УСЛОВИЯХ ВНЕДРЕНИЯ ФГОС ООО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135" y="1558660"/>
            <a:ext cx="86385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Выявить затруднения, потребности и образовательные запросы учителей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112" y="2211617"/>
            <a:ext cx="797526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Обеспечить каждого учителя необходимыми информационными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научно- методическими ресурсами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178" y="2916997"/>
            <a:ext cx="85331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Создать мотивационные условия, благоприятные для профессионального развития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0838" y="3688945"/>
            <a:ext cx="71978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Организовать работу проектных групп для решения новых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 профессиональной деятельности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Обеспечить реализацию индивидуальных программ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профессионального роста каждого педагога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7620" y="5223683"/>
            <a:ext cx="72715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Выявить, проанализировать и обеспечить распространение </a:t>
            </a:r>
          </a:p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наиболее ценного опыта работы учителей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5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828092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ИЗМЕНЕНИЯ В ПОДХОДАХ К ПРОФЕССИОНАЛЬНОМУ РАЗВИТИЮ ПЕДАГОГА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7200800" cy="40934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 индивидуальной траектории (программы развития) педагога, ориентированной на требования профессионального стандарта педагога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 самообразования, саморазвития, самореализации педагога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 системы внутришкольного повышения квалификации (занятия, семинары, консультации по проблемам введения ФГОС ООО, в том числе по заявкам педагогов)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системы наставничества, в том числе по направлению ФГОС ООО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 системы методического сопровождения молодых педагогов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4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152" y="164856"/>
            <a:ext cx="56396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ФОРМы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МЕТОДИЧЕСКОЙ РАБОТЫ: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784887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методические дискуссии и диспуты; 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 педагогические игры (дидактические, воспитательные, деловые, ролевые, игры-имитации); 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моделирование педагогических ситуаций;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олимпиады методических инновационных разработок уроков, воспитательных мероприятий; 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 методические «мосты» (дистанционное общение в интернете);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аукцион методических разработок;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 методический КВН;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 конкурсные выставки методических разработок (уроков, воспитательных мероприятий) и др.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6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458587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проекта:  «Модель методической службы  образовательного учреждения  в условиях реализации ФГОС».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	усовершенствование структуры и содержания  методической службы;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	мотивирование успешности  педагогов, что оказывает  стратегическое  влияние на результаты  педагогической деятельности;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	развитие инновационного  поведения педагогов;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	развитие и повышение уровня научно-исследовательской  и методической культуры  учителей;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	внесение корректив в управленческую деятельность заместителя директора, курирующего методическую работу ОУ;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	 разработка программы деятельности педагогического коллектива по развитию инновационного потенциала, с целью успешной реализации ФГОС.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4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34481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3022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22\Desktop\педсовет\19.01.17\DSC_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5813" y="-2667000"/>
            <a:ext cx="18337213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22\Desktop\педсовет\19.01.17\DSC_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95813" y="-2667000"/>
            <a:ext cx="18337213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345</TotalTime>
  <Words>269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Изящная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SH22</cp:lastModifiedBy>
  <cp:revision>35</cp:revision>
  <dcterms:created xsi:type="dcterms:W3CDTF">2017-02-16T17:29:53Z</dcterms:created>
  <dcterms:modified xsi:type="dcterms:W3CDTF">2018-04-12T13:15:11Z</dcterms:modified>
</cp:coreProperties>
</file>